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5" r:id="rId7"/>
    <p:sldId id="263" r:id="rId8"/>
    <p:sldId id="260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58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7"/>
    <p:restoredTop sz="94651"/>
  </p:normalViewPr>
  <p:slideViewPr>
    <p:cSldViewPr snapToGrid="0" snapToObjects="1">
      <p:cViewPr varScale="1">
        <p:scale>
          <a:sx n="64" d="100"/>
          <a:sy n="64" d="100"/>
        </p:scale>
        <p:origin x="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5046-BD13-AF46-8419-52C8DDEDA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FA9169-68D8-0644-89B4-320C38B1D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776BA-69CE-F841-AC95-CF8E79034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EE3DB8-F0E3-4842-A447-823AD2585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FBA2-B6C5-3843-88AE-4420A815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809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216FF-8A5D-3C4F-B851-9C21359A2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06670-F8D0-7749-8BC3-0003B15D01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FDD50F-0290-9041-85D8-8FCC52582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4B6417-2ABC-EE40-8725-355426C5C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5806E-1A91-6145-847E-574BC0543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233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DAD591-7D21-0B43-B941-78CC3C042E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68F11F-3F62-B64E-AE8F-DB7BB9AC3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01FA8-2D88-CD41-8676-FE03D05A3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9C139-1C22-DA4B-B521-139107928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C7AF0-D9BA-8E4A-984A-8E5FC7896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64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06FD0-21E6-784D-A874-E0984B845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CEFE2-E4A0-A344-9986-DE4C23358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16870-6D97-0B44-A543-00D52D530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A55BD-CCB5-F349-8624-203776BE3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EBABE-BE80-B046-9D41-568192279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42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0CD1-56FA-D647-98BD-66DF23002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93B6C-968F-5442-9933-B8CA0B977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CB175-E11B-6B4D-9B3E-9D3BFE1E1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FF8A7-D94E-2344-BDF3-B46BD1364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02347-3F34-CD4E-ABDF-78432DB53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56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179F1-CCF9-5643-83FA-4FFF777D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54034-8CC4-D942-AC7C-90B2F5C883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D58C25-D32C-8E42-9E77-E5ED9173C1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F6D602-C01C-294F-B50F-DD2AC9E11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1BEEE-F932-954D-B363-E1C617E41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4EC465-BA87-6048-A57A-DECB7BCF9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33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2BB70-6E6D-B045-9D04-E0BB9D63A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7BD95-4A09-B343-96B0-A3A82B0CF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6455F9-AD95-D94D-8681-DA1B495A5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F0C793-1686-0E44-9AD6-0B5147778B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732DDC-4689-7C49-B64E-68854164DE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A8EC9E-C31E-2342-A3E0-D8893FC46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A1BB12-8351-6D46-86FA-E2B27E696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82F1B5-F667-914A-B88A-451225C05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377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07B3C-B4A3-244F-BD00-E82369305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0A3526-CA57-3B47-B3E2-2432062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5C9DFB-9D5A-194D-971E-D139B2A47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04353D-D148-2E42-A7D4-A4BE649CB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66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A1FB8C-8A99-5140-8D89-7AE46C4E1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162C12-3832-DC4E-855F-D351BB184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8BAEF0-02F6-4442-9C9B-36D071D4A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028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1CF9-7117-3A45-856E-7856ABAD0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65366-6C79-DB4A-A37B-D2AC3E319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5DB0B1-592C-B34C-83F3-D8F341F34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08485C-2D64-A740-812E-B7F82160D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8E3A73-194B-D846-B53D-EBF6878C4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D1BCE-7F3F-194D-8222-4462E9F94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71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89DD3-18BA-6646-A720-FCC9A61BF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2927F-BC55-C749-96C4-33ADBB727C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A11E1E-48F5-F14D-913C-6E25E7A7F3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CAFA6C-6D57-EF48-880D-55EBFD20C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EFCC4-4193-3642-96E8-F395B9601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4C21BB-9175-AA48-8F92-01854340D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457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7DAE30-E1E8-834D-A36F-04B23D86A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7A291-7CB5-774A-930C-65B65BD30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AB058-0E33-1F47-9E07-683C5ADD2C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3AD73-B3E5-374B-AD37-18D17393AF59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A9468-C461-E04C-B6E9-65D5766337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19427-DCFE-3449-85FB-9582C02835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416FF-EA70-A546-AE1B-BE72DD1C5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28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66D2C8-D108-DF47-A92C-00FC8719B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A6D450-8B5E-814F-A475-7A17680A2AF4}"/>
              </a:ext>
            </a:extLst>
          </p:cNvPr>
          <p:cNvSpPr txBox="1"/>
          <p:nvPr/>
        </p:nvSpPr>
        <p:spPr>
          <a:xfrm>
            <a:off x="4992756" y="1888435"/>
            <a:ext cx="2206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하루내컷</a:t>
            </a:r>
            <a:endParaRPr lang="en-US" spc="2400" dirty="0">
              <a:solidFill>
                <a:schemeClr val="tx1">
                  <a:lumMod val="75000"/>
                  <a:lumOff val="25000"/>
                </a:schemeClr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7433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9949AB8-DEDB-3D4A-9189-ACBA69250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0A40D9-EEBF-D547-8300-99EBE3186D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742"/>
          <a:stretch/>
        </p:blipFill>
        <p:spPr>
          <a:xfrm>
            <a:off x="3715959" y="1594097"/>
            <a:ext cx="4760082" cy="139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28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16D4D3-C110-214F-A37C-79CA0E5FF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96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able, food&#10;&#10;Description automatically generated">
            <a:extLst>
              <a:ext uri="{FF2B5EF4-FFF2-40B4-BE49-F238E27FC236}">
                <a16:creationId xmlns:a16="http://schemas.microsoft.com/office/drawing/2014/main" id="{E743E4BE-7180-344A-AA24-B09A6C6D0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756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9E50A07-BE05-6845-936D-956DF11E6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700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AAC7F0-321E-DA4B-815B-B8EB0CCFE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516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8FB636-79DB-7841-906E-DDAE3FB20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AD4DEF-52B3-5C46-811B-A52A6125B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632" y="487062"/>
            <a:ext cx="2656737" cy="42582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29394E-7C63-854F-A98B-1E605C58A6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53384" y="2231084"/>
            <a:ext cx="643232" cy="6432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449580-0B74-974F-82DF-691D6FB263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4318" y="1109980"/>
            <a:ext cx="3492500" cy="231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418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ood&#10;&#10;Description automatically generated">
            <a:extLst>
              <a:ext uri="{FF2B5EF4-FFF2-40B4-BE49-F238E27FC236}">
                <a16:creationId xmlns:a16="http://schemas.microsoft.com/office/drawing/2014/main" id="{5AF3D30A-4A4A-C244-9F34-9224512E8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963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bird, flower, tree&#10;&#10;Description automatically generated">
            <a:extLst>
              <a:ext uri="{FF2B5EF4-FFF2-40B4-BE49-F238E27FC236}">
                <a16:creationId xmlns:a16="http://schemas.microsoft.com/office/drawing/2014/main" id="{D73496E1-34F9-AA4C-8BD5-9FAB4DEA4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AB4363EF-0F67-B043-AB9D-827B1B4EBFD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54243" y="2436443"/>
            <a:ext cx="1883514" cy="188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837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1</Words>
  <Application>Microsoft Macintosh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GyeonggiTitle Medium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PARKJI YUN</dc:creator>
  <cp:lastModifiedBy>PARKJI YUN</cp:lastModifiedBy>
  <cp:revision>39</cp:revision>
  <dcterms:created xsi:type="dcterms:W3CDTF">2019-12-09T09:54:40Z</dcterms:created>
  <dcterms:modified xsi:type="dcterms:W3CDTF">2019-12-12T09:37:07Z</dcterms:modified>
</cp:coreProperties>
</file>

<file path=docProps/thumbnail.jpeg>
</file>